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15B63-6FBF-4E6E-AE49-32D36D801FF3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9A52-0937-4BCA-BCAF-6EB459E806C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81000" y="-304800"/>
            <a:ext cx="7772400" cy="1295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Carbon Sequestration &amp; Ecological Restoration</a:t>
            </a:r>
            <a:br>
              <a:rPr lang="en-US" sz="2800" dirty="0" smtClean="0"/>
            </a:b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609600" y="457200"/>
            <a:ext cx="7924800" cy="175260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 </a:t>
            </a:r>
            <a:r>
              <a:rPr lang="en-US" sz="1800" b="1" dirty="0">
                <a:solidFill>
                  <a:schemeClr val="tx1"/>
                </a:solidFill>
              </a:rPr>
              <a:t>"Here is the means to </a:t>
            </a:r>
            <a:r>
              <a:rPr lang="en-US" sz="1800" b="1" dirty="0" smtClean="0">
                <a:solidFill>
                  <a:schemeClr val="tx1"/>
                </a:solidFill>
              </a:rPr>
              <a:t>end the </a:t>
            </a:r>
            <a:r>
              <a:rPr lang="en-US" sz="1800" b="1" dirty="0">
                <a:solidFill>
                  <a:schemeClr val="tx1"/>
                </a:solidFill>
              </a:rPr>
              <a:t>great extinction spasm. </a:t>
            </a:r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The </a:t>
            </a:r>
            <a:r>
              <a:rPr lang="en-US" sz="1800" b="1" dirty="0">
                <a:solidFill>
                  <a:schemeClr val="tx1"/>
                </a:solidFill>
              </a:rPr>
              <a:t>next century will, I believe</a:t>
            </a:r>
            <a:r>
              <a:rPr lang="en-US" sz="1800" b="1" dirty="0" smtClean="0">
                <a:solidFill>
                  <a:schemeClr val="tx1"/>
                </a:solidFill>
              </a:rPr>
              <a:t>,  </a:t>
            </a:r>
            <a:r>
              <a:rPr lang="en-US" sz="1800" b="1" dirty="0">
                <a:solidFill>
                  <a:schemeClr val="tx1"/>
                </a:solidFill>
              </a:rPr>
              <a:t>be the era of restoration in </a:t>
            </a:r>
            <a:r>
              <a:rPr lang="en-US" sz="1800" b="1" dirty="0" smtClean="0">
                <a:solidFill>
                  <a:schemeClr val="tx1"/>
                </a:solidFill>
              </a:rPr>
              <a:t>ecology“</a:t>
            </a:r>
          </a:p>
          <a:p>
            <a:r>
              <a:rPr lang="en-US" sz="1800" b="1" dirty="0" smtClean="0">
                <a:solidFill>
                  <a:schemeClr val="tx1"/>
                </a:solidFill>
              </a:rPr>
              <a:t>- E.O. Wilson</a:t>
            </a:r>
            <a:endParaRPr lang="en-US" sz="1800" b="1" dirty="0">
              <a:solidFill>
                <a:schemeClr val="tx1"/>
              </a:solidFill>
            </a:endParaRPr>
          </a:p>
        </p:txBody>
      </p:sp>
      <p:pic>
        <p:nvPicPr>
          <p:cNvPr id="4" name="Picture 3" descr="300px-Wetland_restoration_in_Austral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657601"/>
            <a:ext cx="3810000" cy="3200400"/>
          </a:xfrm>
          <a:prstGeom prst="rect">
            <a:avLst/>
          </a:prstGeom>
        </p:spPr>
      </p:pic>
      <p:pic>
        <p:nvPicPr>
          <p:cNvPr id="7" name="Picture 6" descr="61887_1412268350320_1340850529_30817242_7313026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80298"/>
            <a:ext cx="3733800" cy="3177702"/>
          </a:xfrm>
          <a:prstGeom prst="rect">
            <a:avLst/>
          </a:prstGeom>
        </p:spPr>
      </p:pic>
      <p:pic>
        <p:nvPicPr>
          <p:cNvPr id="8" name="Picture 7" descr="carbonc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304800"/>
            <a:ext cx="2438400" cy="1905000"/>
          </a:xfrm>
          <a:prstGeom prst="rect">
            <a:avLst/>
          </a:prstGeom>
        </p:spPr>
      </p:pic>
      <p:pic>
        <p:nvPicPr>
          <p:cNvPr id="9" name="Picture 8" descr="carbon-credit-certificat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2209800"/>
            <a:ext cx="2667000" cy="1946055"/>
          </a:xfrm>
          <a:prstGeom prst="rect">
            <a:avLst/>
          </a:prstGeom>
        </p:spPr>
      </p:pic>
      <p:pic>
        <p:nvPicPr>
          <p:cNvPr id="10" name="Picture 9" descr="Diagram-CarbonSequestrat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67601" y="3810000"/>
            <a:ext cx="1676399" cy="3048000"/>
          </a:xfrm>
          <a:prstGeom prst="rect">
            <a:avLst/>
          </a:prstGeom>
        </p:spPr>
      </p:pic>
      <p:pic>
        <p:nvPicPr>
          <p:cNvPr id="11" name="Picture 10" descr="imagesCA97A1V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19400" y="1524000"/>
            <a:ext cx="3856892" cy="2362200"/>
          </a:xfrm>
          <a:prstGeom prst="rect">
            <a:avLst/>
          </a:prstGeom>
        </p:spPr>
      </p:pic>
      <p:pic>
        <p:nvPicPr>
          <p:cNvPr id="13" name="Picture 12" descr="62832_1412261070138_1340850529_30817215_3184787_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1524000"/>
            <a:ext cx="2971800" cy="2286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66122" y="0"/>
            <a:ext cx="1377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Blake Adams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Carbon Sequestration &amp; Ecological Restoration </vt:lpstr>
    </vt:vector>
  </TitlesOfParts>
  <Company>Oklahoma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Carbon Sequestration &amp; Ecological Restoration Blake Adams</dc:title>
  <dc:creator>rjprice</dc:creator>
  <cp:lastModifiedBy>rjprice</cp:lastModifiedBy>
  <cp:revision>4</cp:revision>
  <dcterms:created xsi:type="dcterms:W3CDTF">2011-11-29T07:38:47Z</dcterms:created>
  <dcterms:modified xsi:type="dcterms:W3CDTF">2011-11-29T08:58:24Z</dcterms:modified>
</cp:coreProperties>
</file>